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9" r:id="rId6"/>
    <p:sldId id="267" r:id="rId7"/>
    <p:sldId id="263" r:id="rId8"/>
    <p:sldId id="264" r:id="rId9"/>
    <p:sldId id="268" r:id="rId10"/>
    <p:sldId id="265" r:id="rId11"/>
    <p:sldId id="261" r:id="rId12"/>
    <p:sldId id="266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31"/>
    <p:restoredTop sz="94575"/>
  </p:normalViewPr>
  <p:slideViewPr>
    <p:cSldViewPr snapToGrid="0" snapToObjects="1">
      <p:cViewPr varScale="1">
        <p:scale>
          <a:sx n="52" d="100"/>
          <a:sy n="52" d="100"/>
        </p:scale>
        <p:origin x="114" y="1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Drury Lane App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Android Mobile Application Project</a:t>
            </a:r>
          </a:p>
          <a:p>
            <a:r>
              <a:rPr lang="en-US" dirty="0"/>
              <a:t>Team: Adam </a:t>
            </a:r>
            <a:r>
              <a:rPr lang="en-US" dirty="0" err="1"/>
              <a:t>Bazzi</a:t>
            </a:r>
            <a:r>
              <a:rPr lang="en-US" dirty="0"/>
              <a:t>, Tyler Mackenzie, Machael Ellakkis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97" t="12528" r="23201" b="17576"/>
          <a:stretch/>
        </p:blipFill>
        <p:spPr>
          <a:xfrm>
            <a:off x="9584264" y="1190624"/>
            <a:ext cx="2293412" cy="439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355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Shopping cart to get multiple orders in it first and then submit to email</a:t>
            </a:r>
          </a:p>
          <a:p>
            <a:r>
              <a:rPr lang="en-US" dirty="0"/>
              <a:t>Change the Premade Deserts Look and Feel to include images instead of buttons</a:t>
            </a:r>
          </a:p>
        </p:txBody>
      </p:sp>
    </p:spTree>
    <p:extLst>
      <p:ext uri="{BB962C8B-B14F-4D97-AF65-F5344CB8AC3E}">
        <p14:creationId xmlns:p14="http://schemas.microsoft.com/office/powerpoint/2010/main" val="1611634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We Learn?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on Android Programming</a:t>
            </a:r>
          </a:p>
          <a:p>
            <a:r>
              <a:rPr lang="en-US" dirty="0"/>
              <a:t>Fragmentation</a:t>
            </a:r>
          </a:p>
          <a:p>
            <a:r>
              <a:rPr lang="en-US" dirty="0"/>
              <a:t>Android Web Viewer</a:t>
            </a:r>
          </a:p>
          <a:p>
            <a:r>
              <a:rPr lang="en-US" dirty="0"/>
              <a:t>Navigation Drawer</a:t>
            </a:r>
          </a:p>
          <a:p>
            <a:r>
              <a:rPr lang="en-US" dirty="0" err="1"/>
              <a:t>ViewPager</a:t>
            </a:r>
            <a:r>
              <a:rPr lang="en-US" dirty="0"/>
              <a:t> with Views</a:t>
            </a:r>
          </a:p>
          <a:p>
            <a:r>
              <a:rPr lang="en-US" dirty="0"/>
              <a:t>Android APIs</a:t>
            </a:r>
          </a:p>
          <a:p>
            <a:pPr lvl="1"/>
            <a:r>
              <a:rPr lang="en-US" dirty="0"/>
              <a:t>Maps</a:t>
            </a:r>
          </a:p>
          <a:p>
            <a:pPr lvl="1"/>
            <a:r>
              <a:rPr lang="en-US" dirty="0"/>
              <a:t>Call</a:t>
            </a:r>
          </a:p>
          <a:p>
            <a:pPr lvl="1"/>
            <a:r>
              <a:rPr lang="en-US" dirty="0"/>
              <a:t>web</a:t>
            </a:r>
          </a:p>
          <a:p>
            <a:pPr lvl="1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840794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console.developers.google.com</a:t>
            </a:r>
            <a:r>
              <a:rPr lang="en-US" dirty="0"/>
              <a:t>/</a:t>
            </a:r>
            <a:r>
              <a:rPr lang="en-US" dirty="0" err="1"/>
              <a:t>apis</a:t>
            </a:r>
            <a:r>
              <a:rPr lang="en-US" dirty="0"/>
              <a:t>/credentials/key/212?project=androidproject-189504</a:t>
            </a:r>
          </a:p>
        </p:txBody>
      </p:sp>
    </p:spTree>
    <p:extLst>
      <p:ext uri="{BB962C8B-B14F-4D97-AF65-F5344CB8AC3E}">
        <p14:creationId xmlns:p14="http://schemas.microsoft.com/office/powerpoint/2010/main" val="921308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0EB5B-9B85-46A2-8936-8D2A0A269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A683A-145E-4563-8E11-274987100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Font awesome was used for the social </a:t>
            </a:r>
            <a:r>
              <a:rPr lang="en-US" dirty="0" err="1"/>
              <a:t>meida</a:t>
            </a:r>
            <a:r>
              <a:rPr lang="en-US" dirty="0"/>
              <a:t> buttons</a:t>
            </a:r>
          </a:p>
        </p:txBody>
      </p:sp>
    </p:spTree>
    <p:extLst>
      <p:ext uri="{BB962C8B-B14F-4D97-AF65-F5344CB8AC3E}">
        <p14:creationId xmlns:p14="http://schemas.microsoft.com/office/powerpoint/2010/main" val="166993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Brains Behind it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867911" y="868680"/>
            <a:ext cx="7622681" cy="5120640"/>
          </a:xfrm>
        </p:spPr>
        <p:txBody>
          <a:bodyPr>
            <a:normAutofit/>
          </a:bodyPr>
          <a:lstStyle/>
          <a:p>
            <a:r>
              <a:rPr lang="en-US" sz="3600" dirty="0"/>
              <a:t>Team Members</a:t>
            </a:r>
          </a:p>
          <a:p>
            <a:pPr lvl="1"/>
            <a:r>
              <a:rPr lang="en-US" sz="3200" dirty="0"/>
              <a:t>Adam </a:t>
            </a:r>
            <a:r>
              <a:rPr lang="en-US" sz="3200" dirty="0" err="1"/>
              <a:t>Bazzi</a:t>
            </a:r>
            <a:r>
              <a:rPr lang="en-US" sz="3200" dirty="0"/>
              <a:t> (Team Leader)</a:t>
            </a:r>
          </a:p>
          <a:p>
            <a:pPr lvl="1"/>
            <a:r>
              <a:rPr lang="en-US" sz="3200" dirty="0"/>
              <a:t>Tyler Mack</a:t>
            </a:r>
          </a:p>
          <a:p>
            <a:pPr lvl="1"/>
            <a:r>
              <a:rPr lang="en-US" sz="3200" dirty="0"/>
              <a:t>Machael Ellakkis</a:t>
            </a:r>
          </a:p>
          <a:p>
            <a:r>
              <a:rPr lang="en-US" sz="3600" dirty="0"/>
              <a:t>Mentor</a:t>
            </a:r>
          </a:p>
          <a:p>
            <a:pPr lvl="1"/>
            <a:r>
              <a:rPr lang="en-US" sz="3200" dirty="0"/>
              <a:t>Cai </a:t>
            </a:r>
            <a:r>
              <a:rPr lang="en-US" sz="3200"/>
              <a:t>Filiault</a:t>
            </a:r>
            <a:endParaRPr lang="en-US" sz="3200" dirty="0"/>
          </a:p>
        </p:txBody>
      </p:sp>
      <p:pic>
        <p:nvPicPr>
          <p:cNvPr id="2050" name="Picture 2" descr="https://avatars3.githubusercontent.com/u/8884041?s=60&amp;v=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386" y="2257656"/>
            <a:ext cx="649996" cy="64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avatars3.githubusercontent.com/u/22944466?s=60&amp;v=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0274" y="2907652"/>
            <a:ext cx="538220" cy="53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avatars2.githubusercontent.com/u/26074922?s=60&amp;v=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2630" y="3501760"/>
            <a:ext cx="453509" cy="45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5419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2800" dirty="0"/>
          </a:p>
          <a:p>
            <a:r>
              <a:rPr lang="en-US" sz="2800" dirty="0"/>
              <a:t>Project Objective</a:t>
            </a:r>
          </a:p>
          <a:p>
            <a:r>
              <a:rPr lang="en-US" sz="2800" dirty="0"/>
              <a:t>Time &amp; Research</a:t>
            </a:r>
          </a:p>
          <a:p>
            <a:r>
              <a:rPr lang="en-US" sz="2800" dirty="0"/>
              <a:t>Members Contributions</a:t>
            </a:r>
          </a:p>
          <a:p>
            <a:r>
              <a:rPr lang="en-US" sz="2800" dirty="0"/>
              <a:t>Issues Encountered</a:t>
            </a:r>
          </a:p>
          <a:p>
            <a:r>
              <a:rPr lang="en-US" sz="2800" dirty="0"/>
              <a:t>Software Requirements</a:t>
            </a:r>
          </a:p>
          <a:p>
            <a:r>
              <a:rPr lang="en-US" sz="2800" dirty="0"/>
              <a:t>Context Diagram</a:t>
            </a:r>
          </a:p>
          <a:p>
            <a:r>
              <a:rPr lang="en-US" sz="2800" dirty="0"/>
              <a:t>Final Product</a:t>
            </a:r>
          </a:p>
          <a:p>
            <a:r>
              <a:rPr lang="en-US" sz="2800" dirty="0"/>
              <a:t>Future Enhancements</a:t>
            </a:r>
          </a:p>
          <a:p>
            <a:r>
              <a:rPr lang="en-US" sz="2800" dirty="0"/>
              <a:t>What We Learn?</a:t>
            </a:r>
          </a:p>
          <a:p>
            <a:r>
              <a:rPr lang="en-US" sz="2800" dirty="0"/>
              <a:t>References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52741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/>
              <a:t>Project Objective</a:t>
            </a:r>
            <a:br>
              <a:rPr lang="en-US" sz="4400"/>
            </a:br>
            <a:endParaRPr lang="en-US" sz="4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4760382" cy="51206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To develop an Android Application which will provide a digital interface of our cup cake business </a:t>
            </a:r>
            <a:r>
              <a:rPr lang="en-US" b="1" i="1" dirty="0"/>
              <a:t>Drury Lane</a:t>
            </a:r>
            <a:r>
              <a:rPr lang="en-US" dirty="0"/>
              <a:t> to customers where they can order products, contact us and learn more about our business</a:t>
            </a:r>
          </a:p>
          <a:p>
            <a:pPr marL="50292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57" t="39781" r="29640" b="44091"/>
          <a:stretch/>
        </p:blipFill>
        <p:spPr>
          <a:xfrm>
            <a:off x="9193742" y="2405578"/>
            <a:ext cx="1809980" cy="170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14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Time, Research &amp; Members Contributions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75113" y="1023586"/>
            <a:ext cx="2290517" cy="813171"/>
          </a:xfrm>
        </p:spPr>
        <p:txBody>
          <a:bodyPr/>
          <a:lstStyle/>
          <a:p>
            <a:r>
              <a:rPr lang="en-US" dirty="0" err="1"/>
              <a:t>Bazzi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3050" y="2056662"/>
            <a:ext cx="2449257" cy="3258009"/>
          </a:xfrm>
        </p:spPr>
        <p:txBody>
          <a:bodyPr anchor="t"/>
          <a:lstStyle/>
          <a:p>
            <a:r>
              <a:rPr lang="en-US" dirty="0"/>
              <a:t>Credits</a:t>
            </a:r>
          </a:p>
          <a:p>
            <a:r>
              <a:rPr lang="en-US" dirty="0"/>
              <a:t>About Us</a:t>
            </a:r>
          </a:p>
          <a:p>
            <a:pPr lvl="1"/>
            <a:r>
              <a:rPr lang="en-US" dirty="0"/>
              <a:t>Web intent</a:t>
            </a:r>
          </a:p>
          <a:p>
            <a:pPr lvl="1"/>
            <a:r>
              <a:rPr lang="en-US" dirty="0"/>
              <a:t>Call intent</a:t>
            </a:r>
          </a:p>
          <a:p>
            <a:pPr lvl="1"/>
            <a:r>
              <a:rPr lang="en-US" dirty="0"/>
              <a:t>Google </a:t>
            </a:r>
            <a:r>
              <a:rPr lang="en-US" dirty="0" err="1"/>
              <a:t>MapsAPI</a:t>
            </a:r>
            <a:endParaRPr lang="en-US" dirty="0"/>
          </a:p>
          <a:p>
            <a:pPr lvl="1"/>
            <a:r>
              <a:rPr lang="en-US" dirty="0"/>
              <a:t>Animations for Fragments</a:t>
            </a:r>
          </a:p>
          <a:p>
            <a:pPr lvl="1"/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2290517" cy="4023360"/>
          </a:xfrm>
        </p:spPr>
        <p:txBody>
          <a:bodyPr anchor="t"/>
          <a:lstStyle/>
          <a:p>
            <a:r>
              <a:rPr lang="en-US" dirty="0"/>
              <a:t>Premade dessert</a:t>
            </a:r>
          </a:p>
          <a:p>
            <a:r>
              <a:rPr lang="en-US" dirty="0"/>
              <a:t>Styling the App</a:t>
            </a:r>
          </a:p>
          <a:p>
            <a:r>
              <a:rPr lang="en-US" dirty="0"/>
              <a:t>Picking The color scheme</a:t>
            </a:r>
          </a:p>
          <a:p>
            <a:r>
              <a:rPr lang="en-US" dirty="0"/>
              <a:t>Designing the layouts</a:t>
            </a:r>
          </a:p>
          <a:p>
            <a:r>
              <a:rPr lang="en-US" dirty="0"/>
              <a:t>Creating a Social Media Buttons</a:t>
            </a:r>
          </a:p>
          <a:p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3050" y="1123837"/>
            <a:ext cx="2449257" cy="712920"/>
          </a:xfrm>
        </p:spPr>
        <p:txBody>
          <a:bodyPr/>
          <a:lstStyle/>
          <a:p>
            <a:r>
              <a:rPr lang="en-US" dirty="0"/>
              <a:t>Tyler</a:t>
            </a:r>
          </a:p>
        </p:txBody>
      </p:sp>
      <p:sp>
        <p:nvSpPr>
          <p:cNvPr id="11" name="Content Placeholder 5"/>
          <p:cNvSpPr txBox="1">
            <a:spLocks/>
          </p:cNvSpPr>
          <p:nvPr/>
        </p:nvSpPr>
        <p:spPr>
          <a:xfrm>
            <a:off x="8776928" y="2056662"/>
            <a:ext cx="2449257" cy="325800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Custom order cup cakes</a:t>
            </a:r>
          </a:p>
          <a:p>
            <a:pPr lvl="1"/>
            <a:r>
              <a:rPr lang="en-US" dirty="0"/>
              <a:t>Email intent</a:t>
            </a:r>
          </a:p>
          <a:p>
            <a:r>
              <a:rPr lang="en-US" dirty="0"/>
              <a:t>Splash screen</a:t>
            </a:r>
          </a:p>
          <a:p>
            <a:r>
              <a:rPr lang="en-US" dirty="0"/>
              <a:t>Logo</a:t>
            </a:r>
          </a:p>
          <a:p>
            <a:r>
              <a:rPr lang="en-US" dirty="0"/>
              <a:t>Cup cakes images</a:t>
            </a:r>
          </a:p>
          <a:p>
            <a:r>
              <a:rPr lang="en-US" dirty="0"/>
              <a:t>Icon launcher images</a:t>
            </a:r>
          </a:p>
          <a:p>
            <a:r>
              <a:rPr lang="en-US" dirty="0"/>
              <a:t>3 weeks of work</a:t>
            </a:r>
          </a:p>
          <a:p>
            <a:r>
              <a:rPr lang="en-US" dirty="0"/>
              <a:t>Researched Fade animation</a:t>
            </a:r>
          </a:p>
          <a:p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776928" y="1123837"/>
            <a:ext cx="2449257" cy="712920"/>
          </a:xfrm>
        </p:spPr>
        <p:txBody>
          <a:bodyPr/>
          <a:lstStyle/>
          <a:p>
            <a:r>
              <a:rPr lang="en-US" dirty="0"/>
              <a:t>Ellakkis</a:t>
            </a:r>
          </a:p>
        </p:txBody>
      </p:sp>
      <p:cxnSp>
        <p:nvCxnSpPr>
          <p:cNvPr id="14" name="Straight Connector 13"/>
          <p:cNvCxnSpPr>
            <a:stCxn id="5" idx="3"/>
          </p:cNvCxnSpPr>
          <p:nvPr/>
        </p:nvCxnSpPr>
        <p:spPr>
          <a:xfrm flipH="1">
            <a:off x="6158429" y="1430172"/>
            <a:ext cx="7201" cy="46467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8685106" y="1430172"/>
            <a:ext cx="7201" cy="46467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4935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Issues Encountered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Item alignments</a:t>
            </a:r>
          </a:p>
          <a:p>
            <a:r>
              <a:rPr lang="en-US" dirty="0"/>
              <a:t>Implementing the Google Maps API &amp; deciding between a </a:t>
            </a:r>
            <a:r>
              <a:rPr lang="en-US" dirty="0" err="1"/>
              <a:t>MapsFragment</a:t>
            </a:r>
            <a:r>
              <a:rPr lang="en-US" dirty="0"/>
              <a:t> and </a:t>
            </a:r>
            <a:r>
              <a:rPr lang="en-US" dirty="0" err="1"/>
              <a:t>MapsActivity</a:t>
            </a:r>
            <a:endParaRPr lang="en-US" dirty="0"/>
          </a:p>
          <a:p>
            <a:r>
              <a:rPr lang="en-US" dirty="0"/>
              <a:t>Finding a way to reuse fragments in the application</a:t>
            </a:r>
          </a:p>
          <a:p>
            <a:r>
              <a:rPr lang="en-US" dirty="0"/>
              <a:t>Intent Bugs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769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Software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Android Library</a:t>
            </a:r>
          </a:p>
          <a:p>
            <a:r>
              <a:rPr lang="en-US" dirty="0"/>
              <a:t>Android Studio Software</a:t>
            </a:r>
          </a:p>
          <a:p>
            <a:r>
              <a:rPr lang="en-US" dirty="0"/>
              <a:t>Photoshop </a:t>
            </a:r>
          </a:p>
          <a:p>
            <a:r>
              <a:rPr lang="en-US" dirty="0" err="1"/>
              <a:t>Git</a:t>
            </a:r>
            <a:r>
              <a:rPr lang="en-US" dirty="0"/>
              <a:t> +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009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Diagram</a:t>
            </a:r>
          </a:p>
        </p:txBody>
      </p:sp>
      <p:pic>
        <p:nvPicPr>
          <p:cNvPr id="1026" name="Picture 2" descr="lt tex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977" y="1123837"/>
            <a:ext cx="2419458" cy="42448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t tex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722" y="1123837"/>
            <a:ext cx="2432531" cy="42569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t tex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8828" y="1123837"/>
            <a:ext cx="2425651" cy="42448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8512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Final Product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8" t="13020" r="23199" b="17396"/>
          <a:stretch/>
        </p:blipFill>
        <p:spPr>
          <a:xfrm>
            <a:off x="3725880" y="1211438"/>
            <a:ext cx="2440284" cy="45135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5768" y="1211438"/>
            <a:ext cx="2468986" cy="4482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914" y="1211438"/>
            <a:ext cx="2446989" cy="4482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505033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97</TotalTime>
  <Words>282</Words>
  <Application>Microsoft Office PowerPoint</Application>
  <PresentationFormat>Widescreen</PresentationFormat>
  <Paragraphs>77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Corbel</vt:lpstr>
      <vt:lpstr>Wingdings 2</vt:lpstr>
      <vt:lpstr>Frame</vt:lpstr>
      <vt:lpstr>Drury Lane App</vt:lpstr>
      <vt:lpstr>The Brains Behind it</vt:lpstr>
      <vt:lpstr>Content</vt:lpstr>
      <vt:lpstr>Project Objective </vt:lpstr>
      <vt:lpstr>Time, Research &amp; Members Contributions</vt:lpstr>
      <vt:lpstr>Issues Encountered </vt:lpstr>
      <vt:lpstr>Software Requirements</vt:lpstr>
      <vt:lpstr>Context Diagram</vt:lpstr>
      <vt:lpstr>Final Product</vt:lpstr>
      <vt:lpstr>Future Enhancements</vt:lpstr>
      <vt:lpstr>What We Learn?</vt:lpstr>
      <vt:lpstr>References</vt:lpstr>
      <vt:lpstr>External 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Drury Lane App</dc:title>
  <dc:creator>Machael Ellakkis</dc:creator>
  <cp:lastModifiedBy>Adam</cp:lastModifiedBy>
  <cp:revision>20</cp:revision>
  <dcterms:created xsi:type="dcterms:W3CDTF">2018-01-11T15:22:39Z</dcterms:created>
  <dcterms:modified xsi:type="dcterms:W3CDTF">2018-01-18T00:23:07Z</dcterms:modified>
</cp:coreProperties>
</file>

<file path=docProps/thumbnail.jpeg>
</file>